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2B9A-D639-E22C-042F-D59D6183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F85BB-B32E-8683-F1BA-11B6B4521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8270-579A-1703-DA43-40254BCF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314CA-FCF7-6165-8DA1-78DA9904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B1DF-2A97-2E07-58FB-3FEED003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7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FD79-D8FA-958A-4A87-D41982BE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698E7-2B11-BA8B-0F9D-45E60AFFD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91601-514C-2376-D5A7-CB894541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7161A-6038-7C2E-1363-EA6450ED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9BD64-4925-8DBA-5C36-AF34069F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A7F67-371C-FC98-000D-95B7CBFF1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1CD22-EFDF-337C-F177-89700D64F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54659-697E-B13E-C7C4-2D513CDB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28F91-F8FB-E468-487F-C011C699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DBA94-CA38-CA68-DBB1-5428F20B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0781-5640-3E29-05FF-2282267C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6421-DB07-A128-FB0F-1C9224D08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D22E7-6C41-F191-53BD-4C5B4008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0D9C-A52B-5B4C-7E2F-F0AA27BD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021C5-3094-42D3-8893-20D79C47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7F8F-6288-93FB-DC95-D2C2BC92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80F6C-EC6D-9107-2392-81E1A634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C070C-CE56-92CF-FD4A-394E5733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05A0-96CE-BC61-CCD5-4F404FC6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FFC14-2092-6635-AEF8-38D610F9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9E2D-319C-B5B7-E2BE-C689003D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8E07-052F-C1B0-76C9-EE8943F88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AE71C-D971-3884-37A6-F40C6D075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4A351-DF1A-E7C5-2D1B-8303A0B8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645F0-D6E4-FFF9-5C62-7FC8AE69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3ECC9-8420-F6A3-1EA7-C8C37B9B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CF88-4E94-4687-C841-2CF04D42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1352C-1419-BA6F-1B56-F62DFA20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C26D3-A859-EABF-486D-266A1B0E4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3EFEC-1A72-9BCD-3342-C759DDB6F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E3A5F-644E-C300-7FB9-1B7AFFA24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6B76B-D020-3EFF-0BAD-D2ED43CC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CD672-E61C-7FA1-5775-43D13127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65670-F02C-5ADE-7109-F6665CA8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2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4BB8-1FFA-71E8-6A90-7D1CA9DF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E14E2-D341-9ADC-CE0A-31628540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5571C-21D2-734F-08C0-39FF5226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B9F19-60F1-9626-C694-0EC64F6A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2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C15A1-9A2D-14E9-AAF7-A0D2ACB7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DBC9A-7207-1861-749A-DB12E80E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3A20A-E4F4-48CD-ED61-DB8B8C20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BEC3-5111-D09D-CF03-D4CF7687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BEB7E-6F6B-57E3-12D1-005E6033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2F8F2-3167-3494-5B72-149A67F57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0D6B9-AF81-DA71-46D3-B24110D8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9EDC8-D74B-CE98-4F00-232BCCD2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B39FC-0014-1159-1809-5C134572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2E07-FB0C-F9B9-9624-0B91F63D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40FA6-A267-EB50-5EB5-104AA197D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0B73E-6BE3-A293-D021-5E7298A22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53714-A272-D9DB-8CDB-E60A99F7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F289F-8075-EC38-5B7D-A24355D6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70BE1-B495-6D09-4B8A-660B1D43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EAC0C-B691-DCD5-F1D4-F1DF9E03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86CB0-42A4-E5B4-A55E-79AE650A2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F8B33-04B6-80EF-3583-9BC1D2766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08DE-6BA2-6F40-BF1A-F9A234EFE04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2288-25E7-C9A1-D0EC-700F40720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5D580-3436-F3A6-799C-53F76B9DF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9F97-C5DD-9A46-BD35-8B0474F90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9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B3ED1-D4BD-3AE8-1F68-B2944609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AE8A2-0826-C8CD-A9FF-3BF9E241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7D3FE-8869-D3A2-B001-0F2948FCF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1D96D-FE2D-1E97-50B3-AB148FA82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6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87D00-2A82-DBF4-0619-DE3CF6B1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5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AFDE8-FE7D-16D2-B34E-A57DFD2E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3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F3527-2464-6B16-B8FA-8831B9881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" y="0"/>
            <a:ext cx="12179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F3F0D-0B19-1BBA-7636-08CCE76F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B24C4-9667-82FD-3EFE-958BBD3D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4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AB589-6B32-FF48-33DD-0313DC5BB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5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B2B0-AEDB-4FCB-6C26-24C631D5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1941D-B5C1-ED23-556E-F9CADDF16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C2E87-962A-5D1B-BB9A-B1068665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5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 Hales</dc:creator>
  <cp:lastModifiedBy>Ava Hales</cp:lastModifiedBy>
  <cp:revision>2</cp:revision>
  <dcterms:created xsi:type="dcterms:W3CDTF">2022-10-18T23:58:06Z</dcterms:created>
  <dcterms:modified xsi:type="dcterms:W3CDTF">2022-10-19T00:01:42Z</dcterms:modified>
</cp:coreProperties>
</file>